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5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A0470-CB0D-430C-AF35-C8FE57AF1520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2DE00-D009-462F-B201-91E6F4103FC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8E179-4152-44F2-A656-ADA045504B5F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9C51B-9573-4B1D-A526-458F713F92F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pic>
        <p:nvPicPr>
          <p:cNvPr id="5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/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A9239-A7BE-40F1-8B5C-772714279683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8B247-78F7-4D85-90AF-D69EE3FA78BD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603655-74FE-4DB1-A5AF-FC73E80C0B3E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F36DE5-2FE5-480A-8C14-83570CBB297F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rcRect/>
          <a:stretch>
            <a:fillRect/>
          </a:stretch>
        </p:blipFill>
        <p:spPr bwMode="auto">
          <a:xfrm>
            <a:off x="0" y="1619250"/>
            <a:ext cx="91440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71FDB-829C-4BFA-AE15-4F43097E063B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0E70C-DBFE-4DDE-93BE-AA6B1AC788DA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270D-A083-43F6-95BD-0D6A0567C190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1366F-5E1A-4A7A-9452-6BDF6CA7AD7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A210D-1A9C-4129-ABF8-8162FD0FA058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C8F94-D63D-4A10-B50C-085F137327F0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E3A95-329D-48AD-9E8C-5EB95DD456A9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6A1301-50A9-4FB1-A9A6-1E162BCE5266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9"/>
          <p:cNvSpPr/>
          <p:nvPr/>
        </p:nvSpPr>
        <p:spPr>
          <a:xfrm>
            <a:off x="1463675" y="1847850"/>
            <a:ext cx="3089275" cy="3089275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 rtlCol="0"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582AD-4A47-4DAD-8A92-E31E3870CD2A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20E26-A5ED-4F3E-8DDF-29ECC1F78031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B9AE86-E976-4FE7-91D8-1A62DAF5BBD0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1762B-EBCF-459D-80EF-F5A49C8E701C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8F3446-6E0B-4FB2-B7B8-A270A127FBED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FE26B4-34A7-483C-ADD9-710EFB153472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indow3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057400"/>
            <a:ext cx="6400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9656DFA-C3E0-4F2D-94B4-2F9279935AC1}" type="datetimeFigureOut">
              <a:rPr lang="en-ZA"/>
              <a:pPr>
                <a:defRPr/>
              </a:pPr>
              <a:t>2014/09/02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438" y="63642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baseline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6C2B6DB-D94B-44DE-B6E3-779C973CAF5B}" type="slidenum">
              <a:rPr lang="en-ZA"/>
              <a:pPr>
                <a:defRPr/>
              </a:pPr>
              <a:t>‹#›</a:t>
            </a:fld>
            <a:endParaRPr lang="en-Z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83" r:id="rId7"/>
    <p:sldLayoutId id="2147483682" r:id="rId8"/>
    <p:sldLayoutId id="2147483690" r:id="rId9"/>
    <p:sldLayoutId id="2147483681" r:id="rId10"/>
    <p:sldLayoutId id="214748368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 kern="1200" cap="all" spc="3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indent="-273050" algn="l" rtl="0" fontAlgn="base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-Point Star 4"/>
          <p:cNvSpPr/>
          <p:nvPr/>
        </p:nvSpPr>
        <p:spPr>
          <a:xfrm>
            <a:off x="1258888" y="0"/>
            <a:ext cx="792162" cy="6619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6" name="5-Point Star 5"/>
          <p:cNvSpPr/>
          <p:nvPr/>
        </p:nvSpPr>
        <p:spPr>
          <a:xfrm>
            <a:off x="0" y="1125538"/>
            <a:ext cx="792163" cy="66198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7" name="5-Point Star 6"/>
          <p:cNvSpPr/>
          <p:nvPr/>
        </p:nvSpPr>
        <p:spPr>
          <a:xfrm>
            <a:off x="7019925" y="0"/>
            <a:ext cx="792163" cy="6619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8" name="5-Point Star 7"/>
          <p:cNvSpPr/>
          <p:nvPr/>
        </p:nvSpPr>
        <p:spPr>
          <a:xfrm>
            <a:off x="1655763" y="6021388"/>
            <a:ext cx="792162" cy="66198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9" name="5-Point Star 8"/>
          <p:cNvSpPr/>
          <p:nvPr/>
        </p:nvSpPr>
        <p:spPr>
          <a:xfrm>
            <a:off x="8243888" y="1125538"/>
            <a:ext cx="792162" cy="66198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0" name="5-Point Star 9"/>
          <p:cNvSpPr/>
          <p:nvPr/>
        </p:nvSpPr>
        <p:spPr>
          <a:xfrm>
            <a:off x="6672263" y="6096000"/>
            <a:ext cx="792162" cy="6619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1" name="5-Point Star 10"/>
          <p:cNvSpPr/>
          <p:nvPr/>
        </p:nvSpPr>
        <p:spPr>
          <a:xfrm>
            <a:off x="-30163" y="3500438"/>
            <a:ext cx="792163" cy="6635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2" name="5-Point Star 11"/>
          <p:cNvSpPr/>
          <p:nvPr/>
        </p:nvSpPr>
        <p:spPr>
          <a:xfrm>
            <a:off x="8459788" y="3814763"/>
            <a:ext cx="792162" cy="661987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ZA"/>
          </a:p>
        </p:txBody>
      </p:sp>
      <p:sp>
        <p:nvSpPr>
          <p:cNvPr id="14" name="Rectangle 13"/>
          <p:cNvSpPr/>
          <p:nvPr/>
        </p:nvSpPr>
        <p:spPr>
          <a:xfrm>
            <a:off x="1645441" y="1131165"/>
            <a:ext cx="569957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BCP-PROGRAMME OF EVENTS</a:t>
            </a:r>
            <a:endParaRPr lang="en-US" sz="2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8" name="Rectangle 17"/>
          <p:cNvPicPr>
            <a:picLocks noChangeArrowheads="1"/>
          </p:cNvPicPr>
          <p:nvPr/>
        </p:nvPicPr>
        <p:blipFill>
          <a:blip r:embed="rId2">
            <a:grayscl/>
            <a:biLevel thresh="50000"/>
          </a:blip>
          <a:srcRect/>
          <a:stretch>
            <a:fillRect/>
          </a:stretch>
        </p:blipFill>
        <p:spPr bwMode="auto">
          <a:xfrm>
            <a:off x="852488" y="1700213"/>
            <a:ext cx="7464425" cy="40719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58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8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Garamond</vt:lpstr>
      <vt:lpstr>Arial</vt:lpstr>
      <vt:lpstr>Wingdings</vt:lpstr>
      <vt:lpstr>Calibri</vt:lpstr>
      <vt:lpstr>Couture</vt:lpstr>
      <vt:lpstr>Couture</vt:lpstr>
      <vt:lpstr>Couture</vt:lpstr>
      <vt:lpstr>Couture</vt:lpstr>
      <vt:lpstr>Couture</vt:lpstr>
      <vt:lpstr>Couture</vt:lpstr>
      <vt:lpstr>Couture</vt:lpstr>
      <vt:lpstr>Couture</vt:lpstr>
      <vt:lpstr>Slide 1</vt:lpstr>
    </vt:vector>
  </TitlesOfParts>
  <Company>CEIE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sysop</dc:creator>
  <cp:lastModifiedBy>Louis Benjamin</cp:lastModifiedBy>
  <cp:revision>8</cp:revision>
  <dcterms:created xsi:type="dcterms:W3CDTF">2014-08-27T08:28:56Z</dcterms:created>
  <dcterms:modified xsi:type="dcterms:W3CDTF">2014-09-02T07:06:53Z</dcterms:modified>
</cp:coreProperties>
</file>